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6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90" d="100"/>
          <a:sy n="90" d="100"/>
        </p:scale>
        <p:origin x="232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ijdelijke aanduiding voor tekst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Tijdelijke aanduiding voor afbeelding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Ondertitel 2"/>
          <p:cNvSpPr txBox="1">
            <a:spLocks noGrp="1"/>
          </p:cNvSpPr>
          <p:nvPr>
            <p:ph type="subTitle" sz="quarter" idx="1"/>
          </p:nvPr>
        </p:nvSpPr>
        <p:spPr>
          <a:xfrm>
            <a:off x="1523998" y="5130799"/>
            <a:ext cx="9144001" cy="141287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sz="2000" i="1"/>
            </a:pPr>
            <a:r>
              <a:rPr lang="en-GB" sz="2000" b="0" i="1" dirty="0">
                <a:solidFill>
                  <a:srgbClr val="000000"/>
                </a:solidFill>
                <a:effectLst/>
                <a:latin typeface="Inter"/>
              </a:rPr>
              <a:t>Urdu song Jesus is glorious</a:t>
            </a:r>
          </a:p>
          <a:p>
            <a:pPr>
              <a:defRPr sz="2000" i="1"/>
            </a:pPr>
            <a:r>
              <a:rPr lang="en-GB" sz="2000" b="0" i="1" dirty="0">
                <a:solidFill>
                  <a:srgbClr val="000000"/>
                </a:solidFill>
                <a:effectLst/>
                <a:latin typeface="Inter"/>
              </a:rPr>
              <a:t>Author: Evan Rogers </a:t>
            </a:r>
            <a:br>
              <a:rPr lang="en-GB" sz="2000" i="1" dirty="0"/>
            </a:br>
            <a:r>
              <a:rPr lang="en-GB" sz="2000" b="0" i="1" dirty="0">
                <a:solidFill>
                  <a:srgbClr val="000000"/>
                </a:solidFill>
                <a:effectLst/>
                <a:latin typeface="Inter"/>
              </a:rPr>
              <a:t>Copyright © 2009 Evan Rogers</a:t>
            </a:r>
            <a:br>
              <a:rPr lang="en-GB" sz="2000" i="1" dirty="0"/>
            </a:br>
            <a:r>
              <a:rPr lang="en-GB" sz="2000" b="0" i="1" dirty="0">
                <a:solidFill>
                  <a:srgbClr val="000000"/>
                </a:solidFill>
                <a:effectLst/>
                <a:latin typeface="Inter"/>
              </a:rPr>
              <a:t>Music notation by Ian </a:t>
            </a:r>
            <a:r>
              <a:rPr lang="en-GB" sz="2000" b="0" i="1" dirty="0" err="1">
                <a:solidFill>
                  <a:srgbClr val="000000"/>
                </a:solidFill>
                <a:effectLst/>
                <a:latin typeface="Inter"/>
              </a:rPr>
              <a:t>Collinge</a:t>
            </a:r>
            <a:r>
              <a:rPr lang="en-GB" sz="2000" b="0" i="1" dirty="0">
                <a:solidFill>
                  <a:srgbClr val="000000"/>
                </a:solidFill>
                <a:effectLst/>
                <a:latin typeface="Inter"/>
              </a:rPr>
              <a:t> (Resonance, WEC) </a:t>
            </a:r>
            <a:endParaRPr sz="2000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945983-B514-9544-9349-EA6A29DC6A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099" y="203200"/>
            <a:ext cx="9067800" cy="32258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1A43E1-1724-8749-94FA-EC775C91E67A}"/>
              </a:ext>
            </a:extLst>
          </p:cNvPr>
          <p:cNvSpPr txBox="1"/>
          <p:nvPr/>
        </p:nvSpPr>
        <p:spPr>
          <a:xfrm>
            <a:off x="4760118" y="3639047"/>
            <a:ext cx="2671762" cy="7694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>
              <a:defRPr sz="4400" b="1"/>
            </a:pPr>
            <a:r>
              <a:rPr lang="en-GB" dirty="0" err="1"/>
              <a:t>Jalali</a:t>
            </a:r>
            <a:r>
              <a:rPr lang="en-GB" dirty="0"/>
              <a:t> </a:t>
            </a:r>
            <a:r>
              <a:rPr lang="en-GB" dirty="0" err="1"/>
              <a:t>Yesu</a:t>
            </a:r>
            <a:endParaRPr lang="en-GB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ijdelijke aanduiding voor inhoud 2"/>
          <p:cNvSpPr txBox="1">
            <a:spLocks noGrp="1"/>
          </p:cNvSpPr>
          <p:nvPr>
            <p:ph type="body" idx="1"/>
          </p:nvPr>
        </p:nvSpPr>
        <p:spPr>
          <a:xfrm>
            <a:off x="838200" y="400050"/>
            <a:ext cx="10515600" cy="57769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indent="0">
              <a:buSzTx/>
              <a:buNone/>
              <a:defRPr sz="4000"/>
            </a:pPr>
            <a:r>
              <a:rPr lang="nl-NL" sz="4400" i="1" dirty="0"/>
              <a:t>Verse 1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You are full of grace and truth  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(ALL) You are full of grace and truth 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(ALL)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endParaRPr sz="4400" dirty="0"/>
          </a:p>
          <a:p>
            <a:pPr marL="0" indent="0">
              <a:buSzTx/>
              <a:buNone/>
              <a:defRPr sz="4000"/>
            </a:pPr>
            <a:endParaRPr sz="4400" dirty="0"/>
          </a:p>
          <a:p>
            <a:pPr marL="0" indent="0">
              <a:buSzTx/>
              <a:buNone/>
              <a:defRPr sz="4000"/>
            </a:pPr>
            <a:r>
              <a:rPr sz="4400" dirty="0"/>
              <a:t>x2  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jdelijke aanduiding voor inhoud 2"/>
          <p:cNvSpPr txBox="1">
            <a:spLocks noGrp="1"/>
          </p:cNvSpPr>
          <p:nvPr>
            <p:ph type="body" idx="1"/>
          </p:nvPr>
        </p:nvSpPr>
        <p:spPr>
          <a:xfrm>
            <a:off x="838200" y="457200"/>
            <a:ext cx="10515600" cy="57197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indent="0">
              <a:buSzTx/>
              <a:buNone/>
              <a:defRPr sz="4000"/>
            </a:pPr>
            <a:r>
              <a:rPr lang="nl-NL" sz="4400" i="1" dirty="0"/>
              <a:t>Chorus</a:t>
            </a:r>
            <a:r>
              <a:rPr lang="nl-NL" sz="4400" dirty="0"/>
              <a:t> 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 (ALL)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 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(ALL)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                          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 (ALL)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 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(ALL)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endParaRPr sz="4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34544-08A6-EA4F-8939-B9F167D62A91}"/>
              </a:ext>
            </a:extLst>
          </p:cNvPr>
          <p:cNvSpPr txBox="1"/>
          <p:nvPr/>
        </p:nvSpPr>
        <p:spPr>
          <a:xfrm>
            <a:off x="5221883" y="5976909"/>
            <a:ext cx="1748233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Jesus is glorious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jdelijke aanduiding voor inhoud 2"/>
          <p:cNvSpPr txBox="1">
            <a:spLocks noGrp="1"/>
          </p:cNvSpPr>
          <p:nvPr>
            <p:ph type="body" idx="1"/>
          </p:nvPr>
        </p:nvSpPr>
        <p:spPr>
          <a:xfrm>
            <a:off x="838200" y="771525"/>
            <a:ext cx="10515600" cy="540543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indent="0">
              <a:buSzTx/>
              <a:buNone/>
              <a:defRPr sz="4000"/>
            </a:pPr>
            <a:r>
              <a:rPr lang="nl-NL" sz="4400" i="1" dirty="0"/>
              <a:t>Verse 2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You are great and you are good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(ALL) You are great and you are good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(ALL)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</a:t>
            </a:r>
          </a:p>
          <a:p>
            <a:pPr marL="0" indent="0">
              <a:buSzTx/>
              <a:buNone/>
              <a:defRPr sz="4000"/>
            </a:pPr>
            <a:endParaRPr sz="4400" dirty="0"/>
          </a:p>
          <a:p>
            <a:pPr marL="0" indent="0">
              <a:buSzTx/>
              <a:buNone/>
              <a:defRPr sz="4000"/>
            </a:pPr>
            <a:r>
              <a:rPr sz="4400" dirty="0"/>
              <a:t>X2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jdelijke aanduiding voor inhoud 2"/>
          <p:cNvSpPr txBox="1">
            <a:spLocks noGrp="1"/>
          </p:cNvSpPr>
          <p:nvPr>
            <p:ph type="body" idx="1"/>
          </p:nvPr>
        </p:nvSpPr>
        <p:spPr>
          <a:xfrm>
            <a:off x="838200" y="457200"/>
            <a:ext cx="10515600" cy="57197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indent="0">
              <a:buSzTx/>
              <a:buNone/>
              <a:defRPr sz="4000"/>
            </a:pPr>
            <a:r>
              <a:rPr lang="nl-NL" sz="4400" i="1" dirty="0"/>
              <a:t>Chorus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 (ALL)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 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(ALL)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                          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 (ALL)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 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(ALL)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endParaRPr sz="4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34544-08A6-EA4F-8939-B9F167D62A91}"/>
              </a:ext>
            </a:extLst>
          </p:cNvPr>
          <p:cNvSpPr txBox="1"/>
          <p:nvPr/>
        </p:nvSpPr>
        <p:spPr>
          <a:xfrm>
            <a:off x="5221883" y="5976909"/>
            <a:ext cx="1748233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Jesus is glorious</a:t>
            </a:r>
          </a:p>
        </p:txBody>
      </p:sp>
    </p:spTree>
    <p:extLst>
      <p:ext uri="{BB962C8B-B14F-4D97-AF65-F5344CB8AC3E}">
        <p14:creationId xmlns:p14="http://schemas.microsoft.com/office/powerpoint/2010/main" val="54580357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jdelijke aanduiding voor inhoud 2"/>
          <p:cNvSpPr txBox="1">
            <a:spLocks noGrp="1"/>
          </p:cNvSpPr>
          <p:nvPr>
            <p:ph type="body" idx="1"/>
          </p:nvPr>
        </p:nvSpPr>
        <p:spPr>
          <a:xfrm>
            <a:off x="838200" y="571500"/>
            <a:ext cx="10515600" cy="56054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indent="0">
              <a:buSzTx/>
              <a:buNone/>
              <a:defRPr sz="4000"/>
            </a:pPr>
            <a:r>
              <a:rPr lang="nl-NL" sz="4400" i="1" dirty="0"/>
              <a:t>Bridge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Lord</a:t>
            </a:r>
            <a:r>
              <a:rPr lang="nl-NL" sz="4400" dirty="0"/>
              <a:t>,</a:t>
            </a:r>
            <a:r>
              <a:rPr sz="4400" dirty="0"/>
              <a:t> You are glorious over all the earth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You are glorious over all the earth </a:t>
            </a:r>
          </a:p>
          <a:p>
            <a:pPr marL="0" indent="0">
              <a:buSzTx/>
              <a:buNone/>
              <a:defRPr sz="4000"/>
            </a:pPr>
            <a:r>
              <a:rPr lang="nl-NL" sz="4400" dirty="0"/>
              <a:t>Lord, </a:t>
            </a:r>
            <a:r>
              <a:rPr sz="4400" dirty="0"/>
              <a:t>You are glorious over all the earth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You are glorious!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ijdelijke aanduiding voor inhoud 2"/>
          <p:cNvSpPr txBox="1">
            <a:spLocks noGrp="1"/>
          </p:cNvSpPr>
          <p:nvPr>
            <p:ph type="body" idx="1"/>
          </p:nvPr>
        </p:nvSpPr>
        <p:spPr>
          <a:xfrm>
            <a:off x="838200" y="542925"/>
            <a:ext cx="10515600" cy="563403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indent="0">
              <a:buSzTx/>
              <a:buNone/>
              <a:defRPr sz="4000"/>
            </a:pPr>
            <a:r>
              <a:rPr lang="nl-NL" sz="4400" i="1" dirty="0"/>
              <a:t>Verse 3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You are making all things new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(ALL) You are making all things new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(ALL)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endParaRPr sz="4400" dirty="0"/>
          </a:p>
          <a:p>
            <a:pPr marL="0" indent="0">
              <a:buSzTx/>
              <a:buNone/>
              <a:defRPr sz="4000"/>
            </a:pPr>
            <a:endParaRPr sz="4400" dirty="0"/>
          </a:p>
          <a:p>
            <a:pPr marL="0" indent="0">
              <a:buSzTx/>
              <a:buNone/>
              <a:defRPr sz="4000"/>
            </a:pPr>
            <a:r>
              <a:rPr sz="4400" dirty="0"/>
              <a:t>X2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jdelijke aanduiding voor inhoud 2"/>
          <p:cNvSpPr txBox="1">
            <a:spLocks noGrp="1"/>
          </p:cNvSpPr>
          <p:nvPr>
            <p:ph type="body" idx="1"/>
          </p:nvPr>
        </p:nvSpPr>
        <p:spPr>
          <a:xfrm>
            <a:off x="838200" y="457200"/>
            <a:ext cx="10515600" cy="57197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indent="0">
              <a:buSzTx/>
              <a:buNone/>
              <a:defRPr sz="4000"/>
            </a:pPr>
            <a:r>
              <a:rPr lang="nl-NL" sz="4400" i="1" dirty="0"/>
              <a:t>Chorus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 (ALL)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 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(ALL)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                          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 (ALL)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 </a:t>
            </a:r>
          </a:p>
          <a:p>
            <a:pPr marL="0" indent="0">
              <a:buSzTx/>
              <a:buNone/>
              <a:defRPr sz="4000"/>
            </a:pPr>
            <a:r>
              <a:rPr sz="4400" dirty="0"/>
              <a:t>(LEAD)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r>
              <a:rPr sz="4400" dirty="0"/>
              <a:t> (ALL) </a:t>
            </a:r>
            <a:r>
              <a:rPr sz="4400" dirty="0" err="1"/>
              <a:t>Jalali</a:t>
            </a:r>
            <a:r>
              <a:rPr sz="4400" dirty="0"/>
              <a:t> </a:t>
            </a:r>
            <a:r>
              <a:rPr sz="4400" dirty="0" err="1"/>
              <a:t>Yesu</a:t>
            </a:r>
            <a:endParaRPr sz="4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34544-08A6-EA4F-8939-B9F167D62A91}"/>
              </a:ext>
            </a:extLst>
          </p:cNvPr>
          <p:cNvSpPr txBox="1"/>
          <p:nvPr/>
        </p:nvSpPr>
        <p:spPr>
          <a:xfrm>
            <a:off x="5221883" y="5976909"/>
            <a:ext cx="1748233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Jesus is glorious</a:t>
            </a:r>
          </a:p>
        </p:txBody>
      </p:sp>
    </p:spTree>
    <p:extLst>
      <p:ext uri="{BB962C8B-B14F-4D97-AF65-F5344CB8AC3E}">
        <p14:creationId xmlns:p14="http://schemas.microsoft.com/office/powerpoint/2010/main" val="23292354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Kantoorthema">
  <a:themeElements>
    <a:clrScheme name="Kantoor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Kantoorthem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Kantoorthem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Macintosh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Inter</vt:lpstr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ICP EU | Office</cp:lastModifiedBy>
  <cp:revision>1</cp:revision>
  <dcterms:modified xsi:type="dcterms:W3CDTF">2024-10-16T15:07:49Z</dcterms:modified>
</cp:coreProperties>
</file>